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Vazir" panose="020B0603030804020204" pitchFamily="34" charset="-78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43"/>
  </p:normalViewPr>
  <p:slideViewPr>
    <p:cSldViewPr snapToGrid="0">
      <p:cViewPr varScale="1">
        <p:scale>
          <a:sx n="88" d="100"/>
          <a:sy n="88" d="100"/>
        </p:scale>
        <p:origin x="2178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4.jpg"/><Relationship Id="rId4" Type="http://schemas.openxmlformats.org/officeDocument/2006/relationships/image" Target="../media/image52.jpg"/><Relationship Id="rId9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1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348500" y="5022850"/>
            <a:ext cx="3776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سازی را انتخاب کنید، صداهایی اضافه کنید و </a:t>
            </a:r>
          </a:p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کلیدی را برای پخش آهنگ بزنید.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31470" y="788715"/>
            <a:ext cx="3913095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کارت‌های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آهنگ بسازید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8" y="1885294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89" y="1883473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8" y="344214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907" y="344091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Google Shape;122;p8">
            <a:extLst>
              <a:ext uri="{FF2B5EF4-FFF2-40B4-BE49-F238E27FC236}">
                <a16:creationId xmlns:a16="http://schemas.microsoft.com/office/drawing/2014/main" id="{C4C8E247-DDBC-49F5-8042-1F59B3AEB759}"/>
              </a:ext>
            </a:extLst>
          </p:cNvPr>
          <p:cNvSpPr txBox="1"/>
          <p:nvPr/>
        </p:nvSpPr>
        <p:spPr>
          <a:xfrm>
            <a:off x="3077850" y="5937250"/>
            <a:ext cx="1041494" cy="16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برگه‌ای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1423786" y="3269453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2" name="Google Shape;482;p16"/>
          <p:cNvSpPr txBox="1"/>
          <p:nvPr/>
        </p:nvSpPr>
        <p:spPr>
          <a:xfrm>
            <a:off x="3312628" y="3481750"/>
            <a:ext cx="111029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up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بالا) را انتخاب کنید</a:t>
            </a:r>
          </a:p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(یا هر کلید دیگری را ).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099549" y="35656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صدهای مختلفی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1674757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4184" y="2872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900" y="256942"/>
            <a:ext cx="2505075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  <a:t>Make a Melody</a:t>
            </a:r>
            <a:endParaRPr sz="240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سازی را انتخاب کنید</a:t>
            </a:r>
          </a:p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مثلا یک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ساکسیفون</a:t>
            </a:r>
            <a:endParaRPr sz="900" b="1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7" name="Google Shape;497;p16"/>
          <p:cNvSpPr/>
          <p:nvPr/>
        </p:nvSpPr>
        <p:spPr>
          <a:xfrm>
            <a:off x="555421" y="15579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55542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0" y="5595007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2666778" y="2063553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فقط شکل‌های مربوط به موسیقی را در کتابخانه اشکال ببیند، 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Music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722879" y="16387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2716529" y="16324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849079" y="5950414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up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رو به بالا) را بزنید.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5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978936" y="1166358"/>
            <a:ext cx="2614128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25000"/>
              </a:lnSpc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ساخت آکورد چندین صدا را همزان پخش کنید.</a:t>
            </a:r>
            <a:endParaRPr lang="fa-IR"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31596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نواختن یک آکورد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4184" y="26441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486916" y="2962681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8" name="Google Shape;568;p18"/>
          <p:cNvSpPr txBox="1"/>
          <p:nvPr/>
        </p:nvSpPr>
        <p:spPr>
          <a:xfrm>
            <a:off x="3029179" y="3056790"/>
            <a:ext cx="1327150" cy="58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down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پایین) را انتخاب کنید.</a:t>
            </a:r>
          </a:p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(یا هر کلید دیگری را )</a:t>
            </a:r>
            <a:endParaRPr lang="fa-IR" sz="9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9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2120265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نواختن یک آکورد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6750" y="1894887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سازی را انتخاب کنید مثلا</a:t>
            </a:r>
          </a:p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ترامپت</a:t>
            </a:r>
            <a:endParaRPr sz="900" b="1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65581" y="1389307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6" name="Google Shape;576;p18"/>
          <p:cNvSpPr/>
          <p:nvPr/>
        </p:nvSpPr>
        <p:spPr>
          <a:xfrm>
            <a:off x="565581" y="1389307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Trumpet</a:t>
            </a:r>
            <a:endParaRPr sz="8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2574312" y="1834953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فقط شکل‌های مربوط به موسیقی را در کتابخانه اشکال ببیند، 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Music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8" name="Google Shape;588;p18"/>
          <p:cNvSpPr/>
          <p:nvPr/>
        </p:nvSpPr>
        <p:spPr>
          <a:xfrm>
            <a:off x="2722879" y="14609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9" name="Google Shape;589;p18"/>
          <p:cNvSpPr/>
          <p:nvPr/>
        </p:nvSpPr>
        <p:spPr>
          <a:xfrm>
            <a:off x="2716529" y="14546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0" name="Google Shape;590;p18"/>
          <p:cNvSpPr/>
          <p:nvPr/>
        </p:nvSpPr>
        <p:spPr>
          <a:xfrm>
            <a:off x="3678248" y="16099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71464" y="5920103"/>
            <a:ext cx="4026214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پخش آهنگی بعد از اتمام آهنگ قبلی از دستور                                   استفاده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814272" y="5290208"/>
            <a:ext cx="1997075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35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970148" y="5556547"/>
            <a:ext cx="693508" cy="2727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6" name="Google Shape;596;p18"/>
          <p:cNvSpPr/>
          <p:nvPr/>
        </p:nvSpPr>
        <p:spPr>
          <a:xfrm>
            <a:off x="970148" y="5873642"/>
            <a:ext cx="992737" cy="2727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6386" y="4455629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741833" y="4764885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down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رو به پایین) را بزن.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271463" y="5620926"/>
            <a:ext cx="4026215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همزمان با همچندین آهنگ پخش شود از دستور                          استفاده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9758B-3E49-4B0E-98A9-FC2D7E91C79D}"/>
              </a:ext>
            </a:extLst>
          </p:cNvPr>
          <p:cNvSpPr/>
          <p:nvPr/>
        </p:nvSpPr>
        <p:spPr>
          <a:xfrm>
            <a:off x="2935734" y="3607747"/>
            <a:ext cx="1097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765" lvl="0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صداهای مختلفی را </a:t>
            </a:r>
          </a:p>
          <a:p>
            <a:pPr marL="24765" lvl="0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تصادفی یکی از آهنگ‌های لیست را پخش کنید.</a:t>
            </a:r>
            <a:endParaRPr dirty="0"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599083" y="356914"/>
            <a:ext cx="3358224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آهنگی غافلگیر کننده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2" name="Google Shape;662;p20"/>
          <p:cNvSpPr/>
          <p:nvPr/>
        </p:nvSpPr>
        <p:spPr>
          <a:xfrm>
            <a:off x="558800" y="4071023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7" name="Google Shape;667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549525" y="2103574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9" name="Google Shape;669;p20"/>
          <p:cNvSpPr/>
          <p:nvPr/>
        </p:nvSpPr>
        <p:spPr>
          <a:xfrm>
            <a:off x="2549525" y="2110833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1" name="Google Shape;671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2" name="Google Shape;672;p20"/>
          <p:cNvSpPr/>
          <p:nvPr/>
        </p:nvSpPr>
        <p:spPr>
          <a:xfrm>
            <a:off x="1066659" y="2368260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6" name="Google Shape;676;p20"/>
          <p:cNvSpPr/>
          <p:nvPr/>
        </p:nvSpPr>
        <p:spPr>
          <a:xfrm>
            <a:off x="1017409" y="1479321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1017409" y="147932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8" name="Google Shape;678;p20"/>
          <p:cNvSpPr/>
          <p:nvPr/>
        </p:nvSpPr>
        <p:spPr>
          <a:xfrm>
            <a:off x="2998279" y="1387195"/>
            <a:ext cx="674458" cy="1925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0" name="Google Shape;680;p20"/>
          <p:cNvSpPr/>
          <p:nvPr/>
        </p:nvSpPr>
        <p:spPr>
          <a:xfrm>
            <a:off x="1650136" y="3820934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13420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آهنگی غافلگیر کننده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881703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988537" y="3713481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10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331705" y="4936940"/>
            <a:ext cx="147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تعداد صداهایی که سازتان دارد را در اینجا تایپ کنید.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202464" y="1614391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Sound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کلیک کنید تا ببینید</a:t>
            </a:r>
          </a:p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چند تا صدا در سازتان وجود دارد.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458675" y="1928811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یکی از ساز‌ها را انتخاب کنید </a:t>
            </a:r>
          </a:p>
          <a:p>
            <a:pPr algn="ct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مثلا گیتار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9601" y="34633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669362" y="5882512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right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(فلش سمت راست) را بزیند.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" y="5495314"/>
            <a:ext cx="45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2953958" y="4567456"/>
            <a:ext cx="1379171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اینجا یک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pick random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قرار دهید.</a:t>
            </a: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304515" y="3840551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2951393" y="4198238"/>
            <a:ext cx="1475623" cy="16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right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سمت راست)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Play a series of vocal sounds.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 rtl="1"/>
            <a: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  <a:t>Beatbox Sounds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8" name="Google Shape;718;p2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3" name="Google Shape;743;p22"/>
          <p:cNvSpPr/>
          <p:nvPr/>
        </p:nvSpPr>
        <p:spPr>
          <a:xfrm>
            <a:off x="1473902" y="3828201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682095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080384" y="1987461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0" name="Google Shape;750;p22"/>
          <p:cNvSpPr/>
          <p:nvPr/>
        </p:nvSpPr>
        <p:spPr>
          <a:xfrm>
            <a:off x="2080384" y="1987463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2" name="Google Shape;752;p22"/>
          <p:cNvSpPr/>
          <p:nvPr/>
        </p:nvSpPr>
        <p:spPr>
          <a:xfrm>
            <a:off x="2768249" y="4707251"/>
            <a:ext cx="500730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3" name="Google Shape;753;p22"/>
          <p:cNvSpPr/>
          <p:nvPr/>
        </p:nvSpPr>
        <p:spPr>
          <a:xfrm>
            <a:off x="661512" y="136112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4" name="Google Shape;754;p22"/>
          <p:cNvSpPr/>
          <p:nvPr/>
        </p:nvSpPr>
        <p:spPr>
          <a:xfrm>
            <a:off x="661512" y="136112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5" name="Google Shape;755;p22"/>
          <p:cNvSpPr/>
          <p:nvPr/>
        </p:nvSpPr>
        <p:spPr>
          <a:xfrm>
            <a:off x="2707551" y="1358900"/>
            <a:ext cx="674458" cy="1925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7" name="Google Shape;757;p22"/>
          <p:cNvSpPr txBox="1"/>
          <p:nvPr/>
        </p:nvSpPr>
        <p:spPr>
          <a:xfrm>
            <a:off x="1443092" y="3453219"/>
            <a:ext cx="2705100" cy="35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 marR="0" lvl="0" indent="0" algn="r" rtl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1685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Beatbox Sounds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Microphone</a:t>
            </a:r>
            <a:endParaRPr sz="8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Sound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کلیک کنید تا ببینید</a:t>
            </a:r>
          </a:p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چند تا صدا در سازتان وجود دارد.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642168" y="5120358"/>
            <a:ext cx="1345843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تعداد صداهایی که سازتان دارد را در اینجا تایپ کنید.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47799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0" y="32270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695252" y="3932818"/>
            <a:ext cx="13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(یا هر کلید دیگری) را انتخاب کنید.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49920" y="5611103"/>
            <a:ext cx="448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748972" y="5918880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309430" y="4546425"/>
            <a:ext cx="923682" cy="3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اینجا یک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pick random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قرار دهید.</a:t>
            </a:r>
            <a:endParaRPr lang="en-US" sz="110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A761D-1A1D-4B82-959C-E04279AA1FD4}"/>
              </a:ext>
            </a:extLst>
          </p:cNvPr>
          <p:cNvSpPr/>
          <p:nvPr/>
        </p:nvSpPr>
        <p:spPr>
          <a:xfrm>
            <a:off x="169903" y="1839645"/>
            <a:ext cx="1222295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 indent="191134" algn="r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 میکروفن را انتخاب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8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 خودتان را پخش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ضبط صدا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0" name="Google Shape;800;p2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1" name="Google Shape;811;p2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2" name="Google Shape;812;p2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7" name="Google Shape;827;p24"/>
          <p:cNvSpPr/>
          <p:nvPr/>
        </p:nvSpPr>
        <p:spPr>
          <a:xfrm>
            <a:off x="1499879" y="4771901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1" name="Google Shape;831;p2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847407"/>
            <a:ext cx="2700766" cy="51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rtl="1"/>
            <a:endParaRPr lang="en-US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ضبط صدا 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Record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5" name="Google Shape;835;p24"/>
          <p:cNvSpPr/>
          <p:nvPr/>
        </p:nvSpPr>
        <p:spPr>
          <a:xfrm>
            <a:off x="1461008" y="1490182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7" name="Google Shape;837;p24"/>
          <p:cNvSpPr txBox="1"/>
          <p:nvPr/>
        </p:nvSpPr>
        <p:spPr>
          <a:xfrm>
            <a:off x="229171" y="1958387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زمینه‌ای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625026" y="150660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9" name="Google Shape;839;p24"/>
          <p:cNvSpPr/>
          <p:nvPr/>
        </p:nvSpPr>
        <p:spPr>
          <a:xfrm>
            <a:off x="625026" y="150660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0" name="Google Shape;840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1" name="Google Shape;841;p24"/>
          <p:cNvSpPr/>
          <p:nvPr/>
        </p:nvSpPr>
        <p:spPr>
          <a:xfrm>
            <a:off x="3743664" y="1538544"/>
            <a:ext cx="477520" cy="477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1989209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9225" marR="5080" lvl="0" indent="-13716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اسپرایت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2817291" y="1486055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5" name="Google Shape;845;p24"/>
          <p:cNvSpPr/>
          <p:nvPr/>
        </p:nvSpPr>
        <p:spPr>
          <a:xfrm>
            <a:off x="2817291" y="148605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6" name="Google Shape;846;p24"/>
          <p:cNvSpPr txBox="1"/>
          <p:nvPr/>
        </p:nvSpPr>
        <p:spPr>
          <a:xfrm>
            <a:off x="129540" y="2870404"/>
            <a:ext cx="1300149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6985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سپس از منویی که باز می‌شود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Record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482765" y="2631541"/>
            <a:ext cx="696912" cy="1925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0" name="Google Shape;850;p24"/>
          <p:cNvSpPr/>
          <p:nvPr/>
        </p:nvSpPr>
        <p:spPr>
          <a:xfrm>
            <a:off x="2838869" y="2634018"/>
            <a:ext cx="1274254" cy="8689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3" name="Google Shape;853;p24"/>
          <p:cNvSpPr txBox="1"/>
          <p:nvPr/>
        </p:nvSpPr>
        <p:spPr>
          <a:xfrm>
            <a:off x="3184209" y="4849610"/>
            <a:ext cx="1035599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(یا هر کلید دیگری) را انتخاب کنید.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ضبط صدا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5340" y="2656941"/>
            <a:ext cx="924599" cy="12680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17610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17610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55606" y="4188301"/>
            <a:ext cx="443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022573" y="4505029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lang="en-US" sz="900" dirty="0"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55605" y="5596202"/>
            <a:ext cx="448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0" name="Google Shape;890;p25"/>
          <p:cNvSpPr txBox="1"/>
          <p:nvPr/>
        </p:nvSpPr>
        <p:spPr>
          <a:xfrm>
            <a:off x="698500" y="1282700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آهنگی که تکرار می‌شود را به عنوان موسیقی متن اضافه کنید.</a:t>
            </a:r>
            <a:endParaRPr lang="fa-IR"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4714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9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641342" y="344571"/>
            <a:ext cx="3265549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یک آهنگ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3077850" y="5937250"/>
            <a:ext cx="1041494" cy="16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برگه‌ای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849042" y="814563"/>
            <a:ext cx="2873916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کارت‌های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آهنگ بسازید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772945" y="1656992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>
                <a:latin typeface="Vazir" panose="020B0603030804020204" pitchFamily="34" charset="-78"/>
                <a:cs typeface="Vazir" panose="020B0603030804020204" pitchFamily="34" charset="-78"/>
              </a:rPr>
              <a:t>به هر ترتیبی که دوست دارید از برگه‌ها زیر استفاده کنید:</a:t>
            </a:r>
            <a:endParaRPr sz="1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07950" lvl="0" indent="0" algn="r" rtl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US" sz="8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طبل زدن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ساخت یک ریتم (ضرب‌آهنگ)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متحرک سازی طبل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ساخت یک ملودی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نواختن یک آکورد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آهنگی غافلگیر کننده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</a:rPr>
              <a:t>Beatbox Sounds</a:t>
            </a:r>
          </a:p>
          <a:p>
            <a:pPr marL="261620" lvl="0" indent="-140970" algn="r" rtl="1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ضبط صدا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61620" lvl="0" indent="-140970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پخش یک آهنگ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3" name="Google Shape;923;p26"/>
          <p:cNvSpPr/>
          <p:nvPr/>
        </p:nvSpPr>
        <p:spPr>
          <a:xfrm>
            <a:off x="1259458" y="3950347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4" name="Google Shape;924;p26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829435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صداهای گروه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Loop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(تکرار) را انتخاب کنید مثلا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 Jam</a:t>
            </a:r>
            <a:endParaRPr sz="900" b="1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573976" y="14829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7" name="Google Shape;927;p26"/>
          <p:cNvSpPr/>
          <p:nvPr/>
        </p:nvSpPr>
        <p:spPr>
          <a:xfrm>
            <a:off x="573976" y="148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8" name="Google Shape;928;p26"/>
          <p:cNvSpPr txBox="1"/>
          <p:nvPr/>
        </p:nvSpPr>
        <p:spPr>
          <a:xfrm>
            <a:off x="321573" y="1977577"/>
            <a:ext cx="91757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1600" marR="5080" lvl="0" indent="-89535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مثل بلندگو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59" y="1519097"/>
            <a:ext cx="1280539" cy="17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2" name="Google Shape;932;p26"/>
          <p:cNvSpPr/>
          <p:nvPr/>
        </p:nvSpPr>
        <p:spPr>
          <a:xfrm>
            <a:off x="2565779" y="1876657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3" name="Google Shape;933;p26"/>
          <p:cNvSpPr/>
          <p:nvPr/>
        </p:nvSpPr>
        <p:spPr>
          <a:xfrm>
            <a:off x="2565779" y="18766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4" name="Google Shape;934;p26"/>
          <p:cNvSpPr txBox="1"/>
          <p:nvPr/>
        </p:nvSpPr>
        <p:spPr>
          <a:xfrm>
            <a:off x="2151173" y="3455565"/>
            <a:ext cx="2334465" cy="34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r" rtl="1"/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lvl="0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 </a:t>
            </a:r>
          </a:p>
          <a:p>
            <a:pPr lvl="0" rtl="1"/>
            <a:endParaRPr lang="en-US" sz="900" dirty="0"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یک آهنگ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موسیقیتان را از منو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مشاهده موسیقی‌هایی که تکرار می‌شوند، 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Loops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در بالای کتابخانه موسیقی‌ها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300990" y="2640558"/>
            <a:ext cx="1577340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49" name="Google Shape;949;p26"/>
          <p:cNvSpPr/>
          <p:nvPr/>
        </p:nvSpPr>
        <p:spPr>
          <a:xfrm>
            <a:off x="1771978" y="2780595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0" name="Google Shape;950;p26"/>
          <p:cNvSpPr txBox="1"/>
          <p:nvPr/>
        </p:nvSpPr>
        <p:spPr>
          <a:xfrm>
            <a:off x="678180" y="5723959"/>
            <a:ext cx="1966635" cy="43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بر روی پرچم سبز کلیک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-6670" y="3267076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0" y="54848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زدن طبل، کلیدی را بفشارید.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طبل زدن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2100681" y="5391808"/>
            <a:ext cx="92214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4184" y="38252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1083865" y="3189454"/>
            <a:ext cx="1078824" cy="15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طبل را انتخاب کنید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565910" y="4274527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3053506" y="4688183"/>
            <a:ext cx="11662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صدایی را که می‌خواهید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1173904" y="1958339"/>
            <a:ext cx="88897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زمینه‌ای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412176" y="14527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412176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412176" y="2672194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1412176" y="267219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269742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طبل زدن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روی کیبورد را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2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980913" y="1263650"/>
            <a:ext cx="261048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تکراری از صدای طبل‌ها را پخش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ساخت یک ریتم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691134" y="5442607"/>
            <a:ext cx="120254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4184" y="3126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4925" marR="5080" indent="-22860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گروه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Music،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sz="9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1005967" y="3403057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284271" y="2050853"/>
            <a:ext cx="8648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زمینه‌ای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10476" y="1545273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510476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2753791" y="1545273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2753791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Make a Rhythm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Tabla</a:t>
            </a:r>
            <a:endParaRPr sz="8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Theater 2</a:t>
            </a:r>
            <a:endParaRPr sz="8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Space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روی کیبورد را بزنید..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فقط شکل‌های مربوط به موسیقی را در کتابخانه اشکال ببیند، بر روی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Music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02259" y="2523693"/>
            <a:ext cx="1536700" cy="317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295909" y="2517331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مشخص کنید که چند بار می‌خواهید تکرار شود.  </a:t>
            </a:r>
            <a:endParaRPr sz="8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76100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تغییر ریتم اعداد مختلفی را امتحان کنید. </a:t>
            </a:r>
            <a:endParaRPr sz="8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3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975370" y="1263650"/>
            <a:ext cx="262128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متحرک سازی، حالت‌ها را عوض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238858" y="34675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متحرک سازی یک طبل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2" name="Google Shape;372;p1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1542574" y="3537496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1687212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228092" y="2102361"/>
            <a:ext cx="617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طبلی را </a:t>
            </a:r>
          </a:p>
          <a:p>
            <a:pPr marL="12700" marR="5080" lvl="0" indent="634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3174724" y="1564473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3174724" y="1564473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5" name="Google Shape;405;p14"/>
          <p:cNvSpPr txBox="1"/>
          <p:nvPr/>
        </p:nvSpPr>
        <p:spPr>
          <a:xfrm>
            <a:off x="2188103" y="3212322"/>
            <a:ext cx="1827539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6755" marR="0" lvl="0" indent="0" rtl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746306" y="1644070"/>
            <a:ext cx="128170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مشاهده همه حالت‌ها، 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6434" y="2213695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آنکه رنگ‌ها را عوض کنید از ابزارهای موجود در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Paint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استفاده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821802" y="1408582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1821803" y="1408593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1504696" y="3277260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2729865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متحرک سازی یک طبل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330768" y="1632957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330768" y="163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869071" y="1603086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981007" y="1656566"/>
            <a:ext cx="486331" cy="475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869071" y="1603087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8" name="Google Shape;418;p14"/>
          <p:cNvSpPr txBox="1"/>
          <p:nvPr/>
        </p:nvSpPr>
        <p:spPr>
          <a:xfrm>
            <a:off x="933208" y="2093340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293554" y="4276023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از منو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112320" y="4451601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1657151" y="5678762"/>
            <a:ext cx="1257935" cy="5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63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2976879" y="4159497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4688" y="29606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705620" y="5987434"/>
            <a:ext cx="2390431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left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(فلش سمت چپ) کیبورد را بزن.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90989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4</a:t>
            </a:r>
            <a:endParaRPr sz="11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نواختن گروهی از نت‌ها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238858" y="361994"/>
            <a:ext cx="4066441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ساخت یک ملودی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آهنگ بسازید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929</Words>
  <Application>Microsoft Office PowerPoint</Application>
  <PresentationFormat>Custom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Medium</vt:lpstr>
      <vt:lpstr>Roboto</vt:lpstr>
      <vt:lpstr>Calibri</vt:lpstr>
      <vt:lpstr>Vazir</vt:lpstr>
      <vt:lpstr>Times New Roman</vt:lpstr>
      <vt:lpstr>Montserrat Black</vt:lpstr>
      <vt:lpstr>Roboto Black</vt:lpstr>
      <vt:lpstr>Arial</vt:lpstr>
      <vt:lpstr>Office Theme</vt:lpstr>
      <vt:lpstr>کارت‌های آهنگ بسازید</vt:lpstr>
      <vt:lpstr>کارت‌های آهنگ بسازید</vt:lpstr>
      <vt:lpstr>طبل زدن</vt:lpstr>
      <vt:lpstr>طبل زدن scratch.mit.edu</vt:lpstr>
      <vt:lpstr>ساخت یک ریتم</vt:lpstr>
      <vt:lpstr>Make a Rhythm scratch.mit.edu</vt:lpstr>
      <vt:lpstr>متحرک سازی یک طبل</vt:lpstr>
      <vt:lpstr>متحرک سازی یک طبل scratch.mit.edu</vt:lpstr>
      <vt:lpstr>ساخت یک ملودی</vt:lpstr>
      <vt:lpstr>Make a Melody scratch.mit.edu</vt:lpstr>
      <vt:lpstr>نواختن یک آکورد</vt:lpstr>
      <vt:lpstr>نواختن یک آکورد scratch.mit.edu</vt:lpstr>
      <vt:lpstr>آهنگی غافلگیر کننده</vt:lpstr>
      <vt:lpstr>آهنگی غافلگیر کننده scratch.mit.edu</vt:lpstr>
      <vt:lpstr>Beatbox Sounds</vt:lpstr>
      <vt:lpstr>Beatbox Sounds scratch.mit.edu</vt:lpstr>
      <vt:lpstr>ضبط صدا</vt:lpstr>
      <vt:lpstr>ضبط صدا scratch.mit.edu</vt:lpstr>
      <vt:lpstr>پخش یک آهنگ</vt:lpstr>
      <vt:lpstr>پخش یک آهنگ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dc:creator>Farshid</dc:creator>
  <cp:lastModifiedBy>Farshid Meidani</cp:lastModifiedBy>
  <cp:revision>82</cp:revision>
  <dcterms:modified xsi:type="dcterms:W3CDTF">2019-09-28T13:54:18Z</dcterms:modified>
</cp:coreProperties>
</file>